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4"/>
  </p:sldMasterIdLst>
  <p:notesMasterIdLst>
    <p:notesMasterId r:id="rId10"/>
  </p:notesMasterIdLst>
  <p:sldIdLst>
    <p:sldId id="260" r:id="rId5"/>
    <p:sldId id="279" r:id="rId6"/>
    <p:sldId id="262" r:id="rId7"/>
    <p:sldId id="261" r:id="rId8"/>
    <p:sldId id="267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7EABB-42EC-4AE5-948F-65B931C0B151}" v="6" dt="2021-03-22T12:26:38.321"/>
    <p1510:client id="{2D8FEE3C-4BD8-4E27-961A-449371F92BEF}" v="8" dt="2021-03-22T08:14:42.588"/>
    <p1510:client id="{C58E9AB6-C949-4E4D-A907-96282034C450}" v="1" dt="2021-03-22T08:15:19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649" autoAdjust="0"/>
  </p:normalViewPr>
  <p:slideViewPr>
    <p:cSldViewPr snapToGrid="0">
      <p:cViewPr varScale="1">
        <p:scale>
          <a:sx n="68" d="100"/>
          <a:sy n="68" d="100"/>
        </p:scale>
        <p:origin x="21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" userId="6b31b593-25a3-4e28-be8d-290947e87c32" providerId="ADAL" clId="{76F925C5-9E44-4BFE-AA7A-F8AC8FACDEF9}"/>
    <pc:docChg chg="delSld modSld sldOrd">
      <pc:chgData name="Miranda" userId="6b31b593-25a3-4e28-be8d-290947e87c32" providerId="ADAL" clId="{76F925C5-9E44-4BFE-AA7A-F8AC8FACDEF9}" dt="2021-03-22T12:52:12.249" v="2" actId="47"/>
      <pc:docMkLst>
        <pc:docMk/>
      </pc:docMkLst>
      <pc:sldChg chg="del ord">
        <pc:chgData name="Miranda" userId="6b31b593-25a3-4e28-be8d-290947e87c32" providerId="ADAL" clId="{76F925C5-9E44-4BFE-AA7A-F8AC8FACDEF9}" dt="2021-03-22T12:52:12.249" v="2" actId="47"/>
        <pc:sldMkLst>
          <pc:docMk/>
          <pc:sldMk cId="0" sldId="259"/>
        </pc:sldMkLst>
      </pc:sldChg>
    </pc:docChg>
  </pc:docChgLst>
  <pc:docChgLst>
    <pc:chgData name="Miranda Wedekind" userId="S::m.wedekind@pcouwillibrord.nl::6b31b593-25a3-4e28-be8d-290947e87c32" providerId="AD" clId="Web-{2D8FEE3C-4BD8-4E27-961A-449371F92BEF}"/>
    <pc:docChg chg="delSld">
      <pc:chgData name="Miranda Wedekind" userId="S::m.wedekind@pcouwillibrord.nl::6b31b593-25a3-4e28-be8d-290947e87c32" providerId="AD" clId="Web-{2D8FEE3C-4BD8-4E27-961A-449371F92BEF}" dt="2021-03-22T08:14:42.588" v="7"/>
      <pc:docMkLst>
        <pc:docMk/>
      </pc:docMkLst>
      <pc:sldChg chg="del">
        <pc:chgData name="Miranda Wedekind" userId="S::m.wedekind@pcouwillibrord.nl::6b31b593-25a3-4e28-be8d-290947e87c32" providerId="AD" clId="Web-{2D8FEE3C-4BD8-4E27-961A-449371F92BEF}" dt="2021-03-22T08:14:36.916" v="0"/>
        <pc:sldMkLst>
          <pc:docMk/>
          <pc:sldMk cId="0" sldId="256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41.213" v="5"/>
        <pc:sldMkLst>
          <pc:docMk/>
          <pc:sldMk cId="0" sldId="257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41.994" v="6"/>
        <pc:sldMkLst>
          <pc:docMk/>
          <pc:sldMk cId="0" sldId="258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38.260" v="1"/>
        <pc:sldMkLst>
          <pc:docMk/>
          <pc:sldMk cId="1327414376" sldId="275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38.619" v="2"/>
        <pc:sldMkLst>
          <pc:docMk/>
          <pc:sldMk cId="679282019" sldId="276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39.276" v="3"/>
        <pc:sldMkLst>
          <pc:docMk/>
          <pc:sldMk cId="907040138" sldId="277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40.135" v="4"/>
        <pc:sldMkLst>
          <pc:docMk/>
          <pc:sldMk cId="3056339129" sldId="278"/>
        </pc:sldMkLst>
      </pc:sldChg>
      <pc:sldChg chg="del">
        <pc:chgData name="Miranda Wedekind" userId="S::m.wedekind@pcouwillibrord.nl::6b31b593-25a3-4e28-be8d-290947e87c32" providerId="AD" clId="Web-{2D8FEE3C-4BD8-4E27-961A-449371F92BEF}" dt="2021-03-22T08:14:42.588" v="7"/>
        <pc:sldMkLst>
          <pc:docMk/>
          <pc:sldMk cId="2243054581" sldId="280"/>
        </pc:sldMkLst>
      </pc:sldChg>
    </pc:docChg>
  </pc:docChgLst>
  <pc:docChgLst>
    <pc:chgData name="Miranda Wedekind" userId="S::m.wedekind@pcouwillibrord.nl::6b31b593-25a3-4e28-be8d-290947e87c32" providerId="AD" clId="Web-{C58E9AB6-C949-4E4D-A907-96282034C450}"/>
    <pc:docChg chg="delSld">
      <pc:chgData name="Miranda Wedekind" userId="S::m.wedekind@pcouwillibrord.nl::6b31b593-25a3-4e28-be8d-290947e87c32" providerId="AD" clId="Web-{C58E9AB6-C949-4E4D-A907-96282034C450}" dt="2021-03-22T08:15:19.311" v="0"/>
      <pc:docMkLst>
        <pc:docMk/>
      </pc:docMkLst>
      <pc:sldChg chg="del">
        <pc:chgData name="Miranda Wedekind" userId="S::m.wedekind@pcouwillibrord.nl::6b31b593-25a3-4e28-be8d-290947e87c32" providerId="AD" clId="Web-{C58E9AB6-C949-4E4D-A907-96282034C450}" dt="2021-03-22T08:15:19.311" v="0"/>
        <pc:sldMkLst>
          <pc:docMk/>
          <pc:sldMk cId="0" sldId="271"/>
        </pc:sldMkLst>
      </pc:sldChg>
    </pc:docChg>
  </pc:docChgLst>
  <pc:docChgLst>
    <pc:chgData name="Miranda" userId="6b31b593-25a3-4e28-be8d-290947e87c32" providerId="ADAL" clId="{1210BEE4-ABC5-49B3-AFB5-31A8290DE424}"/>
    <pc:docChg chg="undo custSel addSld delSld modSld sldOrd">
      <pc:chgData name="Miranda" userId="6b31b593-25a3-4e28-be8d-290947e87c32" providerId="ADAL" clId="{1210BEE4-ABC5-49B3-AFB5-31A8290DE424}" dt="2021-03-19T10:23:51.439" v="2557" actId="729"/>
      <pc:docMkLst>
        <pc:docMk/>
      </pc:docMkLst>
      <pc:sldChg chg="delSp modSp mod modNotesTx">
        <pc:chgData name="Miranda" userId="6b31b593-25a3-4e28-be8d-290947e87c32" providerId="ADAL" clId="{1210BEE4-ABC5-49B3-AFB5-31A8290DE424}" dt="2021-03-19T09:22:28.268" v="966" actId="20577"/>
        <pc:sldMkLst>
          <pc:docMk/>
          <pc:sldMk cId="0" sldId="256"/>
        </pc:sldMkLst>
        <pc:spChg chg="mod">
          <ac:chgData name="Miranda" userId="6b31b593-25a3-4e28-be8d-290947e87c32" providerId="ADAL" clId="{1210BEE4-ABC5-49B3-AFB5-31A8290DE424}" dt="2021-03-19T09:03:43.254" v="563" actId="14100"/>
          <ac:spMkLst>
            <pc:docMk/>
            <pc:sldMk cId="0" sldId="256"/>
            <ac:spMk id="90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09:02:42.031" v="547" actId="478"/>
          <ac:picMkLst>
            <pc:docMk/>
            <pc:sldMk cId="0" sldId="256"/>
            <ac:picMk id="89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09:03:47.027" v="565" actId="1076"/>
          <ac:picMkLst>
            <pc:docMk/>
            <pc:sldMk cId="0" sldId="256"/>
            <ac:picMk id="91" creationId="{00000000-0000-0000-0000-000000000000}"/>
          </ac:picMkLst>
        </pc:picChg>
      </pc:sldChg>
      <pc:sldChg chg="addSp delSp modSp mod modNotesTx">
        <pc:chgData name="Miranda" userId="6b31b593-25a3-4e28-be8d-290947e87c32" providerId="ADAL" clId="{1210BEE4-ABC5-49B3-AFB5-31A8290DE424}" dt="2021-03-19T09:32:24.027" v="1033" actId="12"/>
        <pc:sldMkLst>
          <pc:docMk/>
          <pc:sldMk cId="0" sldId="257"/>
        </pc:sldMkLst>
        <pc:spChg chg="add mod">
          <ac:chgData name="Miranda" userId="6b31b593-25a3-4e28-be8d-290947e87c32" providerId="ADAL" clId="{1210BEE4-ABC5-49B3-AFB5-31A8290DE424}" dt="2021-03-19T09:23:44.182" v="978" actId="255"/>
          <ac:spMkLst>
            <pc:docMk/>
            <pc:sldMk cId="0" sldId="257"/>
            <ac:spMk id="6" creationId="{CB1B57B6-CA39-4BEC-B07C-DE7B80724E42}"/>
          </ac:spMkLst>
        </pc:spChg>
        <pc:spChg chg="mod">
          <ac:chgData name="Miranda" userId="6b31b593-25a3-4e28-be8d-290947e87c32" providerId="ADAL" clId="{1210BEE4-ABC5-49B3-AFB5-31A8290DE424}" dt="2021-03-19T09:23:34.052" v="975" actId="1076"/>
          <ac:spMkLst>
            <pc:docMk/>
            <pc:sldMk cId="0" sldId="257"/>
            <ac:spMk id="97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09:23:04.914" v="969" actId="478"/>
          <ac:picMkLst>
            <pc:docMk/>
            <pc:sldMk cId="0" sldId="257"/>
            <ac:picMk id="96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09:23:49.036" v="979" actId="1076"/>
          <ac:picMkLst>
            <pc:docMk/>
            <pc:sldMk cId="0" sldId="257"/>
            <ac:picMk id="98" creationId="{00000000-0000-0000-0000-000000000000}"/>
          </ac:picMkLst>
        </pc:picChg>
      </pc:sldChg>
      <pc:sldChg chg="delSp modSp mod modNotesTx">
        <pc:chgData name="Miranda" userId="6b31b593-25a3-4e28-be8d-290947e87c32" providerId="ADAL" clId="{1210BEE4-ABC5-49B3-AFB5-31A8290DE424}" dt="2021-03-19T10:23:00.971" v="2548" actId="20577"/>
        <pc:sldMkLst>
          <pc:docMk/>
          <pc:sldMk cId="0" sldId="258"/>
        </pc:sldMkLst>
        <pc:picChg chg="del">
          <ac:chgData name="Miranda" userId="6b31b593-25a3-4e28-be8d-290947e87c32" providerId="ADAL" clId="{1210BEE4-ABC5-49B3-AFB5-31A8290DE424}" dt="2021-03-19T09:35:18.925" v="1148" actId="478"/>
          <ac:picMkLst>
            <pc:docMk/>
            <pc:sldMk cId="0" sldId="258"/>
            <ac:picMk id="103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09:35:28.850" v="1153" actId="14100"/>
          <ac:picMkLst>
            <pc:docMk/>
            <pc:sldMk cId="0" sldId="258"/>
            <ac:picMk id="105" creationId="{00000000-0000-0000-0000-000000000000}"/>
          </ac:picMkLst>
        </pc:picChg>
      </pc:sldChg>
      <pc:sldChg chg="addSp delSp modSp mod ord modAnim">
        <pc:chgData name="Miranda" userId="6b31b593-25a3-4e28-be8d-290947e87c32" providerId="ADAL" clId="{1210BEE4-ABC5-49B3-AFB5-31A8290DE424}" dt="2021-03-19T09:45:49.375" v="1682" actId="1076"/>
        <pc:sldMkLst>
          <pc:docMk/>
          <pc:sldMk cId="0" sldId="259"/>
        </pc:sldMkLst>
        <pc:spChg chg="mod">
          <ac:chgData name="Miranda" userId="6b31b593-25a3-4e28-be8d-290947e87c32" providerId="ADAL" clId="{1210BEE4-ABC5-49B3-AFB5-31A8290DE424}" dt="2021-03-19T09:36:05.602" v="1163" actId="1076"/>
          <ac:spMkLst>
            <pc:docMk/>
            <pc:sldMk cId="0" sldId="259"/>
            <ac:spMk id="112" creationId="{00000000-0000-0000-0000-000000000000}"/>
          </ac:spMkLst>
        </pc:spChg>
        <pc:picChg chg="add mod">
          <ac:chgData name="Miranda" userId="6b31b593-25a3-4e28-be8d-290947e87c32" providerId="ADAL" clId="{1210BEE4-ABC5-49B3-AFB5-31A8290DE424}" dt="2021-03-19T09:45:49.375" v="1682" actId="1076"/>
          <ac:picMkLst>
            <pc:docMk/>
            <pc:sldMk cId="0" sldId="259"/>
            <ac:picMk id="2" creationId="{11F66359-CCDD-40FD-B81A-4B0C44FBB8C5}"/>
          </ac:picMkLst>
        </pc:picChg>
        <pc:picChg chg="del">
          <ac:chgData name="Miranda" userId="6b31b593-25a3-4e28-be8d-290947e87c32" providerId="ADAL" clId="{1210BEE4-ABC5-49B3-AFB5-31A8290DE424}" dt="2021-03-19T09:35:35.861" v="1154" actId="478"/>
          <ac:picMkLst>
            <pc:docMk/>
            <pc:sldMk cId="0" sldId="259"/>
            <ac:picMk id="110" creationId="{00000000-0000-0000-0000-000000000000}"/>
          </ac:picMkLst>
        </pc:picChg>
        <pc:picChg chg="del mod">
          <ac:chgData name="Miranda" userId="6b31b593-25a3-4e28-be8d-290947e87c32" providerId="ADAL" clId="{1210BEE4-ABC5-49B3-AFB5-31A8290DE424}" dt="2021-03-19T09:37:40.796" v="1165" actId="478"/>
          <ac:picMkLst>
            <pc:docMk/>
            <pc:sldMk cId="0" sldId="259"/>
            <ac:picMk id="111" creationId="{00000000-0000-0000-0000-000000000000}"/>
          </ac:picMkLst>
        </pc:picChg>
      </pc:sldChg>
      <pc:sldChg chg="delSp modSp mod modNotesTx">
        <pc:chgData name="Miranda" userId="6b31b593-25a3-4e28-be8d-290947e87c32" providerId="ADAL" clId="{1210BEE4-ABC5-49B3-AFB5-31A8290DE424}" dt="2021-03-19T10:21:33.421" v="2408" actId="20577"/>
        <pc:sldMkLst>
          <pc:docMk/>
          <pc:sldMk cId="0" sldId="260"/>
        </pc:sldMkLst>
        <pc:spChg chg="mod">
          <ac:chgData name="Miranda" userId="6b31b593-25a3-4e28-be8d-290947e87c32" providerId="ADAL" clId="{1210BEE4-ABC5-49B3-AFB5-31A8290DE424}" dt="2021-03-19T10:21:26.864" v="2401" actId="14100"/>
          <ac:spMkLst>
            <pc:docMk/>
            <pc:sldMk cId="0" sldId="260"/>
            <ac:spMk id="118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09:40:16.621" v="1421" actId="478"/>
          <ac:picMkLst>
            <pc:docMk/>
            <pc:sldMk cId="0" sldId="260"/>
            <ac:picMk id="117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09:46:07.966" v="1685" actId="14100"/>
          <ac:picMkLst>
            <pc:docMk/>
            <pc:sldMk cId="0" sldId="260"/>
            <ac:picMk id="119" creationId="{00000000-0000-0000-0000-000000000000}"/>
          </ac:picMkLst>
        </pc:picChg>
      </pc:sldChg>
      <pc:sldChg chg="addSp delSp modSp mod modAnim modNotesTx">
        <pc:chgData name="Miranda" userId="6b31b593-25a3-4e28-be8d-290947e87c32" providerId="ADAL" clId="{1210BEE4-ABC5-49B3-AFB5-31A8290DE424}" dt="2021-03-19T10:10:30.107" v="2026" actId="20577"/>
        <pc:sldMkLst>
          <pc:docMk/>
          <pc:sldMk cId="0" sldId="261"/>
        </pc:sldMkLst>
        <pc:spChg chg="mod">
          <ac:chgData name="Miranda" userId="6b31b593-25a3-4e28-be8d-290947e87c32" providerId="ADAL" clId="{1210BEE4-ABC5-49B3-AFB5-31A8290DE424}" dt="2021-03-19T10:06:36.666" v="1850" actId="20577"/>
          <ac:spMkLst>
            <pc:docMk/>
            <pc:sldMk cId="0" sldId="261"/>
            <ac:spMk id="125" creationId="{00000000-0000-0000-0000-000000000000}"/>
          </ac:spMkLst>
        </pc:spChg>
        <pc:picChg chg="add mod">
          <ac:chgData name="Miranda" userId="6b31b593-25a3-4e28-be8d-290947e87c32" providerId="ADAL" clId="{1210BEE4-ABC5-49B3-AFB5-31A8290DE424}" dt="2021-03-19T10:06:39.685" v="1851" actId="1076"/>
          <ac:picMkLst>
            <pc:docMk/>
            <pc:sldMk cId="0" sldId="261"/>
            <ac:picMk id="2" creationId="{137D3E98-7A39-4E33-AC83-138F86E0F4FC}"/>
          </ac:picMkLst>
        </pc:picChg>
        <pc:picChg chg="del">
          <ac:chgData name="Miranda" userId="6b31b593-25a3-4e28-be8d-290947e87c32" providerId="ADAL" clId="{1210BEE4-ABC5-49B3-AFB5-31A8290DE424}" dt="2021-03-19T10:05:06.140" v="1836" actId="478"/>
          <ac:picMkLst>
            <pc:docMk/>
            <pc:sldMk cId="0" sldId="261"/>
            <ac:picMk id="124" creationId="{00000000-0000-0000-0000-000000000000}"/>
          </ac:picMkLst>
        </pc:picChg>
        <pc:picChg chg="del">
          <ac:chgData name="Miranda" userId="6b31b593-25a3-4e28-be8d-290947e87c32" providerId="ADAL" clId="{1210BEE4-ABC5-49B3-AFB5-31A8290DE424}" dt="2021-03-19T10:05:55.219" v="1839" actId="478"/>
          <ac:picMkLst>
            <pc:docMk/>
            <pc:sldMk cId="0" sldId="261"/>
            <ac:picMk id="126" creationId="{00000000-0000-0000-0000-000000000000}"/>
          </ac:picMkLst>
        </pc:picChg>
      </pc:sldChg>
      <pc:sldChg chg="addSp delSp modSp mod ord modAnim modNotesTx">
        <pc:chgData name="Miranda" userId="6b31b593-25a3-4e28-be8d-290947e87c32" providerId="ADAL" clId="{1210BEE4-ABC5-49B3-AFB5-31A8290DE424}" dt="2021-03-19T09:59:37.339" v="1835" actId="6549"/>
        <pc:sldMkLst>
          <pc:docMk/>
          <pc:sldMk cId="0" sldId="262"/>
        </pc:sldMkLst>
        <pc:spChg chg="add mod">
          <ac:chgData name="Miranda" userId="6b31b593-25a3-4e28-be8d-290947e87c32" providerId="ADAL" clId="{1210BEE4-ABC5-49B3-AFB5-31A8290DE424}" dt="2021-03-19T09:58:46.095" v="1825" actId="1076"/>
          <ac:spMkLst>
            <pc:docMk/>
            <pc:sldMk cId="0" sldId="262"/>
            <ac:spMk id="3" creationId="{3DCEF6D3-6132-4960-8033-554AB4246CF9}"/>
          </ac:spMkLst>
        </pc:spChg>
        <pc:spChg chg="del">
          <ac:chgData name="Miranda" userId="6b31b593-25a3-4e28-be8d-290947e87c32" providerId="ADAL" clId="{1210BEE4-ABC5-49B3-AFB5-31A8290DE424}" dt="2021-03-19T09:57:05.359" v="1733" actId="478"/>
          <ac:spMkLst>
            <pc:docMk/>
            <pc:sldMk cId="0" sldId="262"/>
            <ac:spMk id="134" creationId="{00000000-0000-0000-0000-000000000000}"/>
          </ac:spMkLst>
        </pc:spChg>
        <pc:picChg chg="add mod">
          <ac:chgData name="Miranda" userId="6b31b593-25a3-4e28-be8d-290947e87c32" providerId="ADAL" clId="{1210BEE4-ABC5-49B3-AFB5-31A8290DE424}" dt="2021-03-19T09:58:41.331" v="1824" actId="1076"/>
          <ac:picMkLst>
            <pc:docMk/>
            <pc:sldMk cId="0" sldId="262"/>
            <ac:picMk id="2" creationId="{C39D884E-C644-4E38-A061-AF5767ECD1D2}"/>
          </ac:picMkLst>
        </pc:picChg>
        <pc:picChg chg="del">
          <ac:chgData name="Miranda" userId="6b31b593-25a3-4e28-be8d-290947e87c32" providerId="ADAL" clId="{1210BEE4-ABC5-49B3-AFB5-31A8290DE424}" dt="2021-03-19T09:57:01.019" v="1731" actId="478"/>
          <ac:picMkLst>
            <pc:docMk/>
            <pc:sldMk cId="0" sldId="262"/>
            <ac:picMk id="131" creationId="{00000000-0000-0000-0000-000000000000}"/>
          </ac:picMkLst>
        </pc:picChg>
        <pc:picChg chg="del">
          <ac:chgData name="Miranda" userId="6b31b593-25a3-4e28-be8d-290947e87c32" providerId="ADAL" clId="{1210BEE4-ABC5-49B3-AFB5-31A8290DE424}" dt="2021-03-19T09:57:02.775" v="1732" actId="478"/>
          <ac:picMkLst>
            <pc:docMk/>
            <pc:sldMk cId="0" sldId="262"/>
            <ac:picMk id="133" creationId="{00000000-0000-0000-0000-000000000000}"/>
          </ac:picMkLst>
        </pc:picChg>
      </pc:sldChg>
      <pc:sldChg chg="delSp modSp del mod">
        <pc:chgData name="Miranda" userId="6b31b593-25a3-4e28-be8d-290947e87c32" providerId="ADAL" clId="{1210BEE4-ABC5-49B3-AFB5-31A8290DE424}" dt="2021-03-19T10:12:24.495" v="2049" actId="47"/>
        <pc:sldMkLst>
          <pc:docMk/>
          <pc:sldMk cId="0" sldId="263"/>
        </pc:sldMkLst>
        <pc:picChg chg="del">
          <ac:chgData name="Miranda" userId="6b31b593-25a3-4e28-be8d-290947e87c32" providerId="ADAL" clId="{1210BEE4-ABC5-49B3-AFB5-31A8290DE424}" dt="2021-03-19T10:11:57.041" v="2046" actId="478"/>
          <ac:picMkLst>
            <pc:docMk/>
            <pc:sldMk cId="0" sldId="263"/>
            <ac:picMk id="139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10:12:02.720" v="2048" actId="14100"/>
          <ac:picMkLst>
            <pc:docMk/>
            <pc:sldMk cId="0" sldId="263"/>
            <ac:picMk id="140" creationId="{00000000-0000-0000-0000-000000000000}"/>
          </ac:picMkLst>
        </pc:picChg>
      </pc:sldChg>
      <pc:sldChg chg="delSp modSp del mod ord">
        <pc:chgData name="Miranda" userId="6b31b593-25a3-4e28-be8d-290947e87c32" providerId="ADAL" clId="{1210BEE4-ABC5-49B3-AFB5-31A8290DE424}" dt="2021-03-19T10:11:12.683" v="2036" actId="47"/>
        <pc:sldMkLst>
          <pc:docMk/>
          <pc:sldMk cId="0" sldId="264"/>
        </pc:sldMkLst>
        <pc:spChg chg="mod">
          <ac:chgData name="Miranda" userId="6b31b593-25a3-4e28-be8d-290947e87c32" providerId="ADAL" clId="{1210BEE4-ABC5-49B3-AFB5-31A8290DE424}" dt="2021-03-19T10:11:01.404" v="2033" actId="1076"/>
          <ac:spMkLst>
            <pc:docMk/>
            <pc:sldMk cId="0" sldId="264"/>
            <ac:spMk id="146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10:10:47.940" v="2029" actId="478"/>
          <ac:picMkLst>
            <pc:docMk/>
            <pc:sldMk cId="0" sldId="264"/>
            <ac:picMk id="145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10:11:05.356" v="2035" actId="1076"/>
          <ac:picMkLst>
            <pc:docMk/>
            <pc:sldMk cId="0" sldId="264"/>
            <ac:picMk id="147" creationId="{00000000-0000-0000-0000-000000000000}"/>
          </ac:picMkLst>
        </pc:picChg>
      </pc:sldChg>
      <pc:sldChg chg="delSp modSp del mod">
        <pc:chgData name="Miranda" userId="6b31b593-25a3-4e28-be8d-290947e87c32" providerId="ADAL" clId="{1210BEE4-ABC5-49B3-AFB5-31A8290DE424}" dt="2021-03-19T10:12:51.270" v="2051" actId="47"/>
        <pc:sldMkLst>
          <pc:docMk/>
          <pc:sldMk cId="0" sldId="265"/>
        </pc:sldMkLst>
        <pc:spChg chg="mod">
          <ac:chgData name="Miranda" userId="6b31b593-25a3-4e28-be8d-290947e87c32" providerId="ADAL" clId="{1210BEE4-ABC5-49B3-AFB5-31A8290DE424}" dt="2021-03-19T10:12:32.267" v="2050" actId="6549"/>
          <ac:spMkLst>
            <pc:docMk/>
            <pc:sldMk cId="0" sldId="265"/>
            <ac:spMk id="153" creationId="{00000000-0000-0000-0000-000000000000}"/>
          </ac:spMkLst>
        </pc:spChg>
        <pc:spChg chg="mod">
          <ac:chgData name="Miranda" userId="6b31b593-25a3-4e28-be8d-290947e87c32" providerId="ADAL" clId="{1210BEE4-ABC5-49B3-AFB5-31A8290DE424}" dt="2021-03-19T10:11:45.638" v="2043" actId="255"/>
          <ac:spMkLst>
            <pc:docMk/>
            <pc:sldMk cId="0" sldId="265"/>
            <ac:spMk id="154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10:11:23.132" v="2037" actId="478"/>
          <ac:picMkLst>
            <pc:docMk/>
            <pc:sldMk cId="0" sldId="265"/>
            <ac:picMk id="152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10:11:52.226" v="2045" actId="1076"/>
          <ac:picMkLst>
            <pc:docMk/>
            <pc:sldMk cId="0" sldId="265"/>
            <ac:picMk id="155" creationId="{00000000-0000-0000-0000-000000000000}"/>
          </ac:picMkLst>
        </pc:picChg>
      </pc:sldChg>
      <pc:sldChg chg="del">
        <pc:chgData name="Miranda" userId="6b31b593-25a3-4e28-be8d-290947e87c32" providerId="ADAL" clId="{1210BEE4-ABC5-49B3-AFB5-31A8290DE424}" dt="2021-03-19T10:18:19.963" v="2339" actId="47"/>
        <pc:sldMkLst>
          <pc:docMk/>
          <pc:sldMk cId="0" sldId="266"/>
        </pc:sldMkLst>
      </pc:sldChg>
      <pc:sldChg chg="delSp modSp mod ord modNotesTx">
        <pc:chgData name="Miranda" userId="6b31b593-25a3-4e28-be8d-290947e87c32" providerId="ADAL" clId="{1210BEE4-ABC5-49B3-AFB5-31A8290DE424}" dt="2021-03-19T10:19:03.440" v="2351" actId="1076"/>
        <pc:sldMkLst>
          <pc:docMk/>
          <pc:sldMk cId="0" sldId="267"/>
        </pc:sldMkLst>
        <pc:spChg chg="mod">
          <ac:chgData name="Miranda" userId="6b31b593-25a3-4e28-be8d-290947e87c32" providerId="ADAL" clId="{1210BEE4-ABC5-49B3-AFB5-31A8290DE424}" dt="2021-03-19T10:18:56.681" v="2347" actId="1076"/>
          <ac:spMkLst>
            <pc:docMk/>
            <pc:sldMk cId="0" sldId="267"/>
            <ac:spMk id="169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10:18:37.427" v="2342" actId="478"/>
          <ac:picMkLst>
            <pc:docMk/>
            <pc:sldMk cId="0" sldId="267"/>
            <ac:picMk id="167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10:19:03.440" v="2351" actId="1076"/>
          <ac:picMkLst>
            <pc:docMk/>
            <pc:sldMk cId="0" sldId="267"/>
            <ac:picMk id="170" creationId="{00000000-0000-0000-0000-000000000000}"/>
          </ac:picMkLst>
        </pc:picChg>
      </pc:sldChg>
      <pc:sldChg chg="del">
        <pc:chgData name="Miranda" userId="6b31b593-25a3-4e28-be8d-290947e87c32" providerId="ADAL" clId="{1210BEE4-ABC5-49B3-AFB5-31A8290DE424}" dt="2021-03-19T10:13:06.348" v="2052" actId="47"/>
        <pc:sldMkLst>
          <pc:docMk/>
          <pc:sldMk cId="0" sldId="268"/>
        </pc:sldMkLst>
      </pc:sldChg>
      <pc:sldChg chg="del">
        <pc:chgData name="Miranda" userId="6b31b593-25a3-4e28-be8d-290947e87c32" providerId="ADAL" clId="{1210BEE4-ABC5-49B3-AFB5-31A8290DE424}" dt="2021-03-19T10:18:23.181" v="2340" actId="47"/>
        <pc:sldMkLst>
          <pc:docMk/>
          <pc:sldMk cId="0" sldId="269"/>
        </pc:sldMkLst>
      </pc:sldChg>
      <pc:sldChg chg="del">
        <pc:chgData name="Miranda" userId="6b31b593-25a3-4e28-be8d-290947e87c32" providerId="ADAL" clId="{1210BEE4-ABC5-49B3-AFB5-31A8290DE424}" dt="2021-03-19T10:18:27.754" v="2341" actId="47"/>
        <pc:sldMkLst>
          <pc:docMk/>
          <pc:sldMk cId="0" sldId="270"/>
        </pc:sldMkLst>
      </pc:sldChg>
      <pc:sldChg chg="delSp modSp mod modShow">
        <pc:chgData name="Miranda" userId="6b31b593-25a3-4e28-be8d-290947e87c32" providerId="ADAL" clId="{1210BEE4-ABC5-49B3-AFB5-31A8290DE424}" dt="2021-03-19T10:23:51.439" v="2557" actId="729"/>
        <pc:sldMkLst>
          <pc:docMk/>
          <pc:sldMk cId="0" sldId="271"/>
        </pc:sldMkLst>
        <pc:spChg chg="mod">
          <ac:chgData name="Miranda" userId="6b31b593-25a3-4e28-be8d-290947e87c32" providerId="ADAL" clId="{1210BEE4-ABC5-49B3-AFB5-31A8290DE424}" dt="2021-03-19T10:20:12.896" v="2366" actId="1076"/>
          <ac:spMkLst>
            <pc:docMk/>
            <pc:sldMk cId="0" sldId="271"/>
            <ac:spMk id="198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10:19:34.300" v="2355" actId="478"/>
          <ac:picMkLst>
            <pc:docMk/>
            <pc:sldMk cId="0" sldId="271"/>
            <ac:picMk id="197" creationId="{00000000-0000-0000-0000-000000000000}"/>
          </ac:picMkLst>
        </pc:picChg>
        <pc:picChg chg="mod">
          <ac:chgData name="Miranda" userId="6b31b593-25a3-4e28-be8d-290947e87c32" providerId="ADAL" clId="{1210BEE4-ABC5-49B3-AFB5-31A8290DE424}" dt="2021-03-19T10:20:14.660" v="2367" actId="1076"/>
          <ac:picMkLst>
            <pc:docMk/>
            <pc:sldMk cId="0" sldId="271"/>
            <ac:picMk id="199" creationId="{00000000-0000-0000-0000-000000000000}"/>
          </ac:picMkLst>
        </pc:picChg>
      </pc:sldChg>
      <pc:sldChg chg="del modNotesTx">
        <pc:chgData name="Miranda" userId="6b31b593-25a3-4e28-be8d-290947e87c32" providerId="ADAL" clId="{1210BEE4-ABC5-49B3-AFB5-31A8290DE424}" dt="2021-03-19T10:19:13.738" v="2352" actId="47"/>
        <pc:sldMkLst>
          <pc:docMk/>
          <pc:sldMk cId="0" sldId="272"/>
        </pc:sldMkLst>
      </pc:sldChg>
      <pc:sldChg chg="del">
        <pc:chgData name="Miranda" userId="6b31b593-25a3-4e28-be8d-290947e87c32" providerId="ADAL" clId="{1210BEE4-ABC5-49B3-AFB5-31A8290DE424}" dt="2021-03-19T10:19:16.831" v="2353" actId="47"/>
        <pc:sldMkLst>
          <pc:docMk/>
          <pc:sldMk cId="0" sldId="273"/>
        </pc:sldMkLst>
      </pc:sldChg>
      <pc:sldChg chg="del">
        <pc:chgData name="Miranda" userId="6b31b593-25a3-4e28-be8d-290947e87c32" providerId="ADAL" clId="{1210BEE4-ABC5-49B3-AFB5-31A8290DE424}" dt="2021-03-19T10:19:20.856" v="2354" actId="47"/>
        <pc:sldMkLst>
          <pc:docMk/>
          <pc:sldMk cId="0" sldId="274"/>
        </pc:sldMkLst>
      </pc:sldChg>
      <pc:sldChg chg="addSp delSp modSp add mod modNotesTx">
        <pc:chgData name="Miranda" userId="6b31b593-25a3-4e28-be8d-290947e87c32" providerId="ADAL" clId="{1210BEE4-ABC5-49B3-AFB5-31A8290DE424}" dt="2021-03-19T09:21:27.890" v="934" actId="1076"/>
        <pc:sldMkLst>
          <pc:docMk/>
          <pc:sldMk cId="1327414376" sldId="275"/>
        </pc:sldMkLst>
        <pc:spChg chg="mod">
          <ac:chgData name="Miranda" userId="6b31b593-25a3-4e28-be8d-290947e87c32" providerId="ADAL" clId="{1210BEE4-ABC5-49B3-AFB5-31A8290DE424}" dt="2021-03-19T09:04:25.076" v="587" actId="1076"/>
          <ac:spMkLst>
            <pc:docMk/>
            <pc:sldMk cId="1327414376" sldId="275"/>
            <ac:spMk id="90" creationId="{00000000-0000-0000-0000-000000000000}"/>
          </ac:spMkLst>
        </pc:spChg>
        <pc:picChg chg="del mod">
          <ac:chgData name="Miranda" userId="6b31b593-25a3-4e28-be8d-290947e87c32" providerId="ADAL" clId="{1210BEE4-ABC5-49B3-AFB5-31A8290DE424}" dt="2021-03-19T09:03:50.651" v="566" actId="478"/>
          <ac:picMkLst>
            <pc:docMk/>
            <pc:sldMk cId="1327414376" sldId="275"/>
            <ac:picMk id="89" creationId="{00000000-0000-0000-0000-000000000000}"/>
          </ac:picMkLst>
        </pc:picChg>
        <pc:picChg chg="del">
          <ac:chgData name="Miranda" userId="6b31b593-25a3-4e28-be8d-290947e87c32" providerId="ADAL" clId="{1210BEE4-ABC5-49B3-AFB5-31A8290DE424}" dt="2021-03-19T09:01:28.165" v="530" actId="478"/>
          <ac:picMkLst>
            <pc:docMk/>
            <pc:sldMk cId="1327414376" sldId="275"/>
            <ac:picMk id="91" creationId="{00000000-0000-0000-0000-000000000000}"/>
          </ac:picMkLst>
        </pc:picChg>
        <pc:picChg chg="add del mod">
          <ac:chgData name="Miranda" userId="6b31b593-25a3-4e28-be8d-290947e87c32" providerId="ADAL" clId="{1210BEE4-ABC5-49B3-AFB5-31A8290DE424}" dt="2021-03-19T09:01:45.329" v="536"/>
          <ac:picMkLst>
            <pc:docMk/>
            <pc:sldMk cId="1327414376" sldId="275"/>
            <ac:picMk id="1026" creationId="{FD637039-8B19-4B3C-AA36-0155C9A9171E}"/>
          </ac:picMkLst>
        </pc:picChg>
        <pc:picChg chg="add mod">
          <ac:chgData name="Miranda" userId="6b31b593-25a3-4e28-be8d-290947e87c32" providerId="ADAL" clId="{1210BEE4-ABC5-49B3-AFB5-31A8290DE424}" dt="2021-03-19T09:21:27.890" v="934" actId="1076"/>
          <ac:picMkLst>
            <pc:docMk/>
            <pc:sldMk cId="1327414376" sldId="275"/>
            <ac:picMk id="1028" creationId="{1728692C-550A-4EAB-872A-EFED6D9636A0}"/>
          </ac:picMkLst>
        </pc:picChg>
      </pc:sldChg>
      <pc:sldChg chg="addSp delSp modSp add mod delAnim modAnim modNotesTx">
        <pc:chgData name="Miranda" userId="6b31b593-25a3-4e28-be8d-290947e87c32" providerId="ADAL" clId="{1210BEE4-ABC5-49B3-AFB5-31A8290DE424}" dt="2021-03-19T09:21:16.837" v="931" actId="1076"/>
        <pc:sldMkLst>
          <pc:docMk/>
          <pc:sldMk cId="679282019" sldId="276"/>
        </pc:sldMkLst>
        <pc:spChg chg="mod">
          <ac:chgData name="Miranda" userId="6b31b593-25a3-4e28-be8d-290947e87c32" providerId="ADAL" clId="{1210BEE4-ABC5-49B3-AFB5-31A8290DE424}" dt="2021-03-19T09:15:17.351" v="695" actId="20577"/>
          <ac:spMkLst>
            <pc:docMk/>
            <pc:sldMk cId="679282019" sldId="276"/>
            <ac:spMk id="90" creationId="{00000000-0000-0000-0000-000000000000}"/>
          </ac:spMkLst>
        </pc:spChg>
        <pc:picChg chg="add del mod">
          <ac:chgData name="Miranda" userId="6b31b593-25a3-4e28-be8d-290947e87c32" providerId="ADAL" clId="{1210BEE4-ABC5-49B3-AFB5-31A8290DE424}" dt="2021-03-19T09:10:11.571" v="676" actId="478"/>
          <ac:picMkLst>
            <pc:docMk/>
            <pc:sldMk cId="679282019" sldId="276"/>
            <ac:picMk id="2" creationId="{0C8C3F68-096C-4F9C-9C37-96DD478B991E}"/>
          </ac:picMkLst>
        </pc:picChg>
        <pc:picChg chg="add del mod">
          <ac:chgData name="Miranda" userId="6b31b593-25a3-4e28-be8d-290947e87c32" providerId="ADAL" clId="{1210BEE4-ABC5-49B3-AFB5-31A8290DE424}" dt="2021-03-19T09:15:00.022" v="681" actId="478"/>
          <ac:picMkLst>
            <pc:docMk/>
            <pc:sldMk cId="679282019" sldId="276"/>
            <ac:picMk id="3" creationId="{547FCA82-178A-4850-9ADC-AD2EDDDDAE08}"/>
          </ac:picMkLst>
        </pc:picChg>
        <pc:picChg chg="add mod">
          <ac:chgData name="Miranda" userId="6b31b593-25a3-4e28-be8d-290947e87c32" providerId="ADAL" clId="{1210BEE4-ABC5-49B3-AFB5-31A8290DE424}" dt="2021-03-19T09:21:16.837" v="931" actId="1076"/>
          <ac:picMkLst>
            <pc:docMk/>
            <pc:sldMk cId="679282019" sldId="276"/>
            <ac:picMk id="4" creationId="{3B311F80-BACC-4ADC-908D-2235A789759C}"/>
          </ac:picMkLst>
        </pc:picChg>
        <pc:picChg chg="del">
          <ac:chgData name="Miranda" userId="6b31b593-25a3-4e28-be8d-290947e87c32" providerId="ADAL" clId="{1210BEE4-ABC5-49B3-AFB5-31A8290DE424}" dt="2021-03-19T09:07:49.866" v="674" actId="478"/>
          <ac:picMkLst>
            <pc:docMk/>
            <pc:sldMk cId="679282019" sldId="276"/>
            <ac:picMk id="1028" creationId="{1728692C-550A-4EAB-872A-EFED6D9636A0}"/>
          </ac:picMkLst>
        </pc:picChg>
      </pc:sldChg>
      <pc:sldChg chg="addSp delSp modSp add mod delAnim modAnim modNotesTx">
        <pc:chgData name="Miranda" userId="6b31b593-25a3-4e28-be8d-290947e87c32" providerId="ADAL" clId="{1210BEE4-ABC5-49B3-AFB5-31A8290DE424}" dt="2021-03-19T09:21:06.818" v="927" actId="1076"/>
        <pc:sldMkLst>
          <pc:docMk/>
          <pc:sldMk cId="907040138" sldId="277"/>
        </pc:sldMkLst>
        <pc:spChg chg="mod">
          <ac:chgData name="Miranda" userId="6b31b593-25a3-4e28-be8d-290947e87c32" providerId="ADAL" clId="{1210BEE4-ABC5-49B3-AFB5-31A8290DE424}" dt="2021-03-19T09:16:59.277" v="851" actId="20577"/>
          <ac:spMkLst>
            <pc:docMk/>
            <pc:sldMk cId="907040138" sldId="277"/>
            <ac:spMk id="90" creationId="{00000000-0000-0000-0000-000000000000}"/>
          </ac:spMkLst>
        </pc:spChg>
        <pc:picChg chg="add mod">
          <ac:chgData name="Miranda" userId="6b31b593-25a3-4e28-be8d-290947e87c32" providerId="ADAL" clId="{1210BEE4-ABC5-49B3-AFB5-31A8290DE424}" dt="2021-03-19T09:21:06.818" v="927" actId="1076"/>
          <ac:picMkLst>
            <pc:docMk/>
            <pc:sldMk cId="907040138" sldId="277"/>
            <ac:picMk id="2" creationId="{8B6B20AF-F248-4E23-B554-4B341F9488EC}"/>
          </ac:picMkLst>
        </pc:picChg>
        <pc:picChg chg="del">
          <ac:chgData name="Miranda" userId="6b31b593-25a3-4e28-be8d-290947e87c32" providerId="ADAL" clId="{1210BEE4-ABC5-49B3-AFB5-31A8290DE424}" dt="2021-03-19T09:16:39.720" v="824" actId="478"/>
          <ac:picMkLst>
            <pc:docMk/>
            <pc:sldMk cId="907040138" sldId="277"/>
            <ac:picMk id="4" creationId="{3B311F80-BACC-4ADC-908D-2235A789759C}"/>
          </ac:picMkLst>
        </pc:picChg>
      </pc:sldChg>
      <pc:sldChg chg="addSp delSp add mod delAnim modNotesTx">
        <pc:chgData name="Miranda" userId="6b31b593-25a3-4e28-be8d-290947e87c32" providerId="ADAL" clId="{1210BEE4-ABC5-49B3-AFB5-31A8290DE424}" dt="2021-03-19T09:21:41.347" v="965" actId="20577"/>
        <pc:sldMkLst>
          <pc:docMk/>
          <pc:sldMk cId="3056339129" sldId="278"/>
        </pc:sldMkLst>
        <pc:spChg chg="add del">
          <ac:chgData name="Miranda" userId="6b31b593-25a3-4e28-be8d-290947e87c32" providerId="ADAL" clId="{1210BEE4-ABC5-49B3-AFB5-31A8290DE424}" dt="2021-03-19T09:20:23.622" v="858"/>
          <ac:spMkLst>
            <pc:docMk/>
            <pc:sldMk cId="3056339129" sldId="278"/>
            <ac:spMk id="3" creationId="{E1E80B62-9680-4DC3-AE7F-FDD7E52576A0}"/>
          </ac:spMkLst>
        </pc:spChg>
        <pc:picChg chg="del">
          <ac:chgData name="Miranda" userId="6b31b593-25a3-4e28-be8d-290947e87c32" providerId="ADAL" clId="{1210BEE4-ABC5-49B3-AFB5-31A8290DE424}" dt="2021-03-19T09:20:17.731" v="856" actId="478"/>
          <ac:picMkLst>
            <pc:docMk/>
            <pc:sldMk cId="3056339129" sldId="278"/>
            <ac:picMk id="2" creationId="{8B6B20AF-F248-4E23-B554-4B341F9488EC}"/>
          </ac:picMkLst>
        </pc:picChg>
        <pc:picChg chg="add">
          <ac:chgData name="Miranda" userId="6b31b593-25a3-4e28-be8d-290947e87c32" providerId="ADAL" clId="{1210BEE4-ABC5-49B3-AFB5-31A8290DE424}" dt="2021-03-19T09:20:23.880" v="859"/>
          <ac:picMkLst>
            <pc:docMk/>
            <pc:sldMk cId="3056339129" sldId="278"/>
            <ac:picMk id="4" creationId="{29F5364A-87A7-441E-A303-FB8EFCBD845A}"/>
          </ac:picMkLst>
        </pc:picChg>
      </pc:sldChg>
      <pc:sldChg chg="addSp delSp modSp add mod delAnim modAnim modNotesTx">
        <pc:chgData name="Miranda" userId="6b31b593-25a3-4e28-be8d-290947e87c32" providerId="ADAL" clId="{1210BEE4-ABC5-49B3-AFB5-31A8290DE424}" dt="2021-03-19T09:58:00.346" v="1772" actId="20577"/>
        <pc:sldMkLst>
          <pc:docMk/>
          <pc:sldMk cId="2409338678" sldId="279"/>
        </pc:sldMkLst>
        <pc:spChg chg="mod">
          <ac:chgData name="Miranda" userId="6b31b593-25a3-4e28-be8d-290947e87c32" providerId="ADAL" clId="{1210BEE4-ABC5-49B3-AFB5-31A8290DE424}" dt="2021-03-19T09:58:00.346" v="1772" actId="20577"/>
          <ac:spMkLst>
            <pc:docMk/>
            <pc:sldMk cId="2409338678" sldId="279"/>
            <ac:spMk id="112" creationId="{00000000-0000-0000-0000-000000000000}"/>
          </ac:spMkLst>
        </pc:spChg>
        <pc:picChg chg="del">
          <ac:chgData name="Miranda" userId="6b31b593-25a3-4e28-be8d-290947e87c32" providerId="ADAL" clId="{1210BEE4-ABC5-49B3-AFB5-31A8290DE424}" dt="2021-03-19T09:44:08.203" v="1591" actId="478"/>
          <ac:picMkLst>
            <pc:docMk/>
            <pc:sldMk cId="2409338678" sldId="279"/>
            <ac:picMk id="2" creationId="{11F66359-CCDD-40FD-B81A-4B0C44FBB8C5}"/>
          </ac:picMkLst>
        </pc:picChg>
        <pc:picChg chg="add mod">
          <ac:chgData name="Miranda" userId="6b31b593-25a3-4e28-be8d-290947e87c32" providerId="ADAL" clId="{1210BEE4-ABC5-49B3-AFB5-31A8290DE424}" dt="2021-03-19T09:45:43.254" v="1681" actId="1076"/>
          <ac:picMkLst>
            <pc:docMk/>
            <pc:sldMk cId="2409338678" sldId="279"/>
            <ac:picMk id="3" creationId="{7B534DC4-3BF7-4F1B-BD0A-B23FDFFB7639}"/>
          </ac:picMkLst>
        </pc:picChg>
      </pc:sldChg>
      <pc:sldChg chg="add del">
        <pc:chgData name="Miranda" userId="6b31b593-25a3-4e28-be8d-290947e87c32" providerId="ADAL" clId="{1210BEE4-ABC5-49B3-AFB5-31A8290DE424}" dt="2021-03-19T10:21:42.933" v="2410" actId="47"/>
        <pc:sldMkLst>
          <pc:docMk/>
          <pc:sldMk cId="1555733203" sldId="280"/>
        </pc:sldMkLst>
      </pc:sldChg>
      <pc:sldChg chg="delSp new mod modNotesTx">
        <pc:chgData name="Miranda" userId="6b31b593-25a3-4e28-be8d-290947e87c32" providerId="ADAL" clId="{1210BEE4-ABC5-49B3-AFB5-31A8290DE424}" dt="2021-03-19T10:23:23.688" v="2556" actId="6549"/>
        <pc:sldMkLst>
          <pc:docMk/>
          <pc:sldMk cId="2243054581" sldId="280"/>
        </pc:sldMkLst>
        <pc:spChg chg="del">
          <ac:chgData name="Miranda" userId="6b31b593-25a3-4e28-be8d-290947e87c32" providerId="ADAL" clId="{1210BEE4-ABC5-49B3-AFB5-31A8290DE424}" dt="2021-03-19T10:21:50.705" v="2412" actId="478"/>
          <ac:spMkLst>
            <pc:docMk/>
            <pc:sldMk cId="2243054581" sldId="280"/>
            <ac:spMk id="2" creationId="{3D86628E-D379-496B-8C88-F8C4CAC8CE16}"/>
          </ac:spMkLst>
        </pc:spChg>
        <pc:spChg chg="del">
          <ac:chgData name="Miranda" userId="6b31b593-25a3-4e28-be8d-290947e87c32" providerId="ADAL" clId="{1210BEE4-ABC5-49B3-AFB5-31A8290DE424}" dt="2021-03-19T10:21:52.388" v="2413" actId="478"/>
          <ac:spMkLst>
            <pc:docMk/>
            <pc:sldMk cId="2243054581" sldId="280"/>
            <ac:spMk id="3" creationId="{6A12367F-D321-471F-A9C3-EF7D8B261AC4}"/>
          </ac:spMkLst>
        </pc:spChg>
      </pc:sldChg>
      <pc:sldChg chg="addSp delSp modSp add del mod">
        <pc:chgData name="Miranda" userId="6b31b593-25a3-4e28-be8d-290947e87c32" providerId="ADAL" clId="{1210BEE4-ABC5-49B3-AFB5-31A8290DE424}" dt="2021-03-19T10:21:18.099" v="2392" actId="47"/>
        <pc:sldMkLst>
          <pc:docMk/>
          <pc:sldMk cId="3650120092" sldId="280"/>
        </pc:sldMkLst>
        <pc:spChg chg="add mod">
          <ac:chgData name="Miranda" userId="6b31b593-25a3-4e28-be8d-290947e87c32" providerId="ADAL" clId="{1210BEE4-ABC5-49B3-AFB5-31A8290DE424}" dt="2021-03-19T10:21:03.919" v="2391" actId="20577"/>
          <ac:spMkLst>
            <pc:docMk/>
            <pc:sldMk cId="3650120092" sldId="280"/>
            <ac:spMk id="2" creationId="{19054ED7-0A56-48CD-A047-0D66A7D3110D}"/>
          </ac:spMkLst>
        </pc:spChg>
        <pc:picChg chg="del">
          <ac:chgData name="Miranda" userId="6b31b593-25a3-4e28-be8d-290947e87c32" providerId="ADAL" clId="{1210BEE4-ABC5-49B3-AFB5-31A8290DE424}" dt="2021-03-19T10:20:37.617" v="2369" actId="478"/>
          <ac:picMkLst>
            <pc:docMk/>
            <pc:sldMk cId="3650120092" sldId="280"/>
            <ac:picMk id="105" creationId="{00000000-0000-0000-0000-000000000000}"/>
          </ac:picMkLst>
        </pc:picChg>
      </pc:sldChg>
    </pc:docChg>
  </pc:docChgLst>
  <pc:docChgLst>
    <pc:chgData name="Miranda Wedekind" userId="S::m.wedekind@pcouwillibrord.nl::6b31b593-25a3-4e28-be8d-290947e87c32" providerId="AD" clId="Web-{2207EABB-42EC-4AE5-948F-65B931C0B151}"/>
    <pc:docChg chg="modSld sldOrd">
      <pc:chgData name="Miranda Wedekind" userId="S::m.wedekind@pcouwillibrord.nl::6b31b593-25a3-4e28-be8d-290947e87c32" providerId="AD" clId="Web-{2207EABB-42EC-4AE5-948F-65B931C0B151}" dt="2021-03-22T12:26:38.321" v="5"/>
      <pc:docMkLst>
        <pc:docMk/>
      </pc:docMkLst>
      <pc:sldChg chg="ord">
        <pc:chgData name="Miranda Wedekind" userId="S::m.wedekind@pcouwillibrord.nl::6b31b593-25a3-4e28-be8d-290947e87c32" providerId="AD" clId="Web-{2207EABB-42EC-4AE5-948F-65B931C0B151}" dt="2021-03-22T12:26:38.321" v="5"/>
        <pc:sldMkLst>
          <pc:docMk/>
          <pc:sldMk cId="0" sldId="259"/>
        </pc:sldMkLst>
      </pc:sldChg>
      <pc:sldChg chg="modSp">
        <pc:chgData name="Miranda Wedekind" userId="S::m.wedekind@pcouwillibrord.nl::6b31b593-25a3-4e28-be8d-290947e87c32" providerId="AD" clId="Web-{2207EABB-42EC-4AE5-948F-65B931C0B151}" dt="2021-03-22T12:25:16.788" v="0" actId="1076"/>
        <pc:sldMkLst>
          <pc:docMk/>
          <pc:sldMk cId="0" sldId="260"/>
        </pc:sldMkLst>
        <pc:picChg chg="mod">
          <ac:chgData name="Miranda Wedekind" userId="S::m.wedekind@pcouwillibrord.nl::6b31b593-25a3-4e28-be8d-290947e87c32" providerId="AD" clId="Web-{2207EABB-42EC-4AE5-948F-65B931C0B151}" dt="2021-03-22T12:25:16.788" v="0" actId="1076"/>
          <ac:picMkLst>
            <pc:docMk/>
            <pc:sldMk cId="0" sldId="260"/>
            <ac:picMk id="119" creationId="{00000000-0000-0000-0000-000000000000}"/>
          </ac:picMkLst>
        </pc:picChg>
      </pc:sldChg>
    </pc:docChg>
  </pc:docChgLst>
  <pc:docChgLst>
    <pc:chgData name="Miranda Wedekind" userId="S::m.wedekind@pcouwillibrord.nl::6b31b593-25a3-4e28-be8d-290947e87c32" providerId="AD" clId="Web-{DDD768E5-83D5-4FDC-B1B9-5D86E995F4C2}"/>
    <pc:docChg chg="modSld">
      <pc:chgData name="Miranda Wedekind" userId="S::m.wedekind@pcouwillibrord.nl::6b31b593-25a3-4e28-be8d-290947e87c32" providerId="AD" clId="Web-{DDD768E5-83D5-4FDC-B1B9-5D86E995F4C2}" dt="2021-03-19T11:06:27.934" v="5" actId="20577"/>
      <pc:docMkLst>
        <pc:docMk/>
      </pc:docMkLst>
      <pc:sldChg chg="modSp">
        <pc:chgData name="Miranda Wedekind" userId="S::m.wedekind@pcouwillibrord.nl::6b31b593-25a3-4e28-be8d-290947e87c32" providerId="AD" clId="Web-{DDD768E5-83D5-4FDC-B1B9-5D86E995F4C2}" dt="2021-03-19T11:06:27.934" v="5" actId="20577"/>
        <pc:sldMkLst>
          <pc:docMk/>
          <pc:sldMk cId="0" sldId="256"/>
        </pc:sldMkLst>
        <pc:spChg chg="mod">
          <ac:chgData name="Miranda Wedekind" userId="S::m.wedekind@pcouwillibrord.nl::6b31b593-25a3-4e28-be8d-290947e87c32" providerId="AD" clId="Web-{DDD768E5-83D5-4FDC-B1B9-5D86E995F4C2}" dt="2021-03-19T11:06:27.934" v="5" actId="20577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Miranda Wedekind" userId="S::m.wedekind@pcouwillibrord.nl::6b31b593-25a3-4e28-be8d-290947e87c32" providerId="AD" clId="Web-{DDD768E5-83D5-4FDC-B1B9-5D86E995F4C2}" dt="2021-03-19T11:06:19.950" v="3" actId="1076"/>
          <ac:picMkLst>
            <pc:docMk/>
            <pc:sldMk cId="0" sldId="256"/>
            <ac:picMk id="9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osofiejuf.nl/wp-content/uploads/woocommerce_uploads/2017/10/Praattips-robotica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chooltv.nl/video/heeft-een-robot-emoties-een-robot-die-schrikt/#q=robot" TargetMode="External"/><Relationship Id="rId5" Type="http://schemas.openxmlformats.org/officeDocument/2006/relationships/hyperlink" Target="https://www.youtube.com/watch?v=YWANBRMBjMk" TargetMode="External"/><Relationship Id="rId4" Type="http://schemas.openxmlformats.org/officeDocument/2006/relationships/hyperlink" Target="https://www.youtube.com/watch?v=uy-HrPwpbgM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y-HrPwpbg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ilosofiejuf.nl/wp-content/uploads/woocommerce_uploads/2017/10/Praattips-robotica.pdf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WANBRMBjMk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schooltv.nl/video/heeft-een-robot-emoties-een-robot-die-schrikt/#q=robot" TargetMode="External"/><Relationship Id="rId4" Type="http://schemas.openxmlformats.org/officeDocument/2006/relationships/hyperlink" Target="https://www.filosofiejuf.nl/wp-content/uploads/woocommerce_uploads/2017/10/Praattips-robotica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afb669ea5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b="1" dirty="0">
                <a:latin typeface="Avenir"/>
                <a:ea typeface="Avenir"/>
                <a:cs typeface="Avenir"/>
                <a:sym typeface="Avenir"/>
              </a:rPr>
              <a:t>Deel 2 Kun je vrienden worden met een robot?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Wat denk jij? Ga een gesprek aan met de kinderen.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br>
              <a:rPr lang="nl-NL" sz="14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</a:br>
            <a:r>
              <a:rPr lang="nl-NL" sz="14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Kunnen robots liefde voelen?</a:t>
            </a:r>
            <a:br>
              <a:rPr lang="nl-NL" sz="14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</a:br>
            <a:r>
              <a:rPr lang="nl-NL" sz="14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Maakt het mensen minder eenzaam? Of vergroot het de eenzaamheid juist?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nl-NL" sz="1400" dirty="0">
              <a:solidFill>
                <a:schemeClr val="dk1"/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sz="14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Aanvullende materialen: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400" dirty="0">
              <a:latin typeface="Avenir"/>
              <a:ea typeface="Avenir"/>
              <a:cs typeface="Avenir"/>
              <a:sym typeface="Avenir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Praattips om te filosoferen met kinderen over robotica: De ethiek van robotica. </a:t>
            </a:r>
            <a:r>
              <a:rPr lang="nl-NL" sz="14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3"/>
              </a:rPr>
              <a:t>https://www.filosofiejuf.nl/wp-content/uploads/woocommerce_uploads/2017/10/Praattips-robotica.pdf</a:t>
            </a: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Video: </a:t>
            </a:r>
            <a:r>
              <a:rPr lang="nl-NL" u="sng" dirty="0">
                <a:solidFill>
                  <a:schemeClr val="hlink"/>
                </a:solidFill>
                <a:hlinkClick r:id="rId4"/>
              </a:rPr>
              <a:t>https://www.youtube.com/watch?v=uy-HrPwpbgM</a:t>
            </a:r>
            <a:r>
              <a:rPr lang="nl-NL" dirty="0"/>
              <a:t> “‘Cats </a:t>
            </a:r>
            <a:r>
              <a:rPr lang="nl-NL" dirty="0" err="1"/>
              <a:t>React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Robot Cat”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/>
              <a:t>Video: </a:t>
            </a:r>
            <a:r>
              <a:rPr lang="nl-NL" u="sng" dirty="0">
                <a:solidFill>
                  <a:schemeClr val="hlink"/>
                </a:solidFill>
                <a:hlinkClick r:id="rId5"/>
              </a:rPr>
              <a:t>https://www.youtube.com/watch?v=YWANBRMBjMk</a:t>
            </a:r>
            <a:r>
              <a:rPr lang="nl-NL" dirty="0"/>
              <a:t> “Trailer Ik ben Alice”-&gt; Robots voor eenzame bejaarden.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 err="1"/>
              <a:t>Schooltv</a:t>
            </a:r>
            <a:r>
              <a:rPr lang="nl-NL" dirty="0"/>
              <a:t>: Heeft een robot emoties? Robot laten schrikken: </a:t>
            </a:r>
            <a:r>
              <a:rPr lang="nl-NL" u="sng" dirty="0">
                <a:solidFill>
                  <a:schemeClr val="hlink"/>
                </a:solidFill>
                <a:hlinkClick r:id="rId6"/>
              </a:rPr>
              <a:t>https://schooltv.nl/video/heeft-een-robot-emoties-een-robot-die-schrikt/#q=robot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115" name="Google Shape;115;g4afb669ea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afb669ea5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Laat de kinderen naar de video ‘Cats </a:t>
            </a:r>
            <a:r>
              <a:rPr lang="nl-NL" sz="1100" dirty="0" err="1"/>
              <a:t>React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Robot Cat’ op YouTube kijken.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Video: </a:t>
            </a:r>
            <a:r>
              <a:rPr lang="nl-NL" sz="1100" u="sng" dirty="0">
                <a:solidFill>
                  <a:schemeClr val="hlink"/>
                </a:solidFill>
                <a:hlinkClick r:id="rId3"/>
              </a:rPr>
              <a:t>https://www.youtube.com/watch?v=uy-HrPwpbgM</a:t>
            </a:r>
            <a:r>
              <a:rPr lang="nl-NL" sz="1100" dirty="0"/>
              <a:t> “‘Cats </a:t>
            </a:r>
            <a:r>
              <a:rPr lang="nl-NL" sz="1100" dirty="0" err="1"/>
              <a:t>React</a:t>
            </a:r>
            <a:r>
              <a:rPr lang="nl-NL" sz="1100" dirty="0"/>
              <a:t> </a:t>
            </a:r>
            <a:r>
              <a:rPr lang="nl-NL" sz="1100" dirty="0" err="1"/>
              <a:t>to</a:t>
            </a:r>
            <a:r>
              <a:rPr lang="nl-NL" sz="1100" dirty="0"/>
              <a:t> Robot Cat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nl-NL" sz="1100" dirty="0"/>
            </a:br>
            <a:r>
              <a:rPr lang="nl-NL" sz="1100" dirty="0"/>
              <a:t>Geef daarna de kinderen de ruimte om te reageren op het filmpje.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nl-NL" sz="1100" dirty="0"/>
            </a:br>
            <a:r>
              <a:rPr lang="nl-NL" sz="1100" dirty="0"/>
              <a:t>Denken de katten dat de robotkat een echte andere kat is? Hoe zou dat komen? </a:t>
            </a:r>
            <a:br>
              <a:rPr lang="nl-NL" sz="1100" dirty="0"/>
            </a:br>
            <a:r>
              <a:rPr lang="nl-NL" sz="1100" dirty="0"/>
              <a:t>In het laatste shot zie je dat een kat het gezelschap van de robotkat accepteert en gezellig bij hem gaat liggen. Hij is als het ware vrienden geworden.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/>
              <a:t>Vraag of de kinderen vrienden zouden kunnen worden met een robot. Waarom wel of niet?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1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100" dirty="0">
                <a:latin typeface="Avenir"/>
                <a:ea typeface="Avenir"/>
                <a:cs typeface="Avenir"/>
                <a:sym typeface="Avenir"/>
              </a:rPr>
              <a:t>Deze vragen komen uit: </a:t>
            </a:r>
            <a:br>
              <a:rPr lang="nl-NL" sz="900" dirty="0">
                <a:latin typeface="Avenir"/>
                <a:ea typeface="Avenir"/>
                <a:cs typeface="Avenir"/>
                <a:sym typeface="Avenir"/>
              </a:rPr>
            </a:br>
            <a:r>
              <a:rPr lang="nl-NL" sz="900" dirty="0">
                <a:latin typeface="Avenir"/>
                <a:ea typeface="Avenir"/>
                <a:cs typeface="Avenir"/>
                <a:sym typeface="Avenir"/>
              </a:rPr>
              <a:t>Praattips om te filosoferen met kinderen over robotica: De ethiek van robotica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https://www.filosofiejuf.nl/wp-content/uploads/woocommerce_uploads/2017/10/Praattips-robotica.pdf</a:t>
            </a:r>
            <a:r>
              <a:rPr lang="nl-NL" sz="900" dirty="0">
                <a:latin typeface="Avenir"/>
                <a:ea typeface="Avenir"/>
                <a:cs typeface="Avenir"/>
                <a:sym typeface="Avenir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g4afb669ea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62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2b4ffa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200" dirty="0"/>
              <a:t>Vertel dat er tegenwoordig al robots zijn om ervoor te zorgen dat eenzame bejaarden een vriend hebben, een robotvriend dus. </a:t>
            </a:r>
            <a:br>
              <a:rPr lang="nl-NL" sz="3200" dirty="0"/>
            </a:br>
            <a:r>
              <a:rPr lang="nl-NL" sz="3200" dirty="0"/>
              <a:t>Laat de trailer van de documentaire ‘Ik ben Alice’ zien op YouTube.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sz="3200" dirty="0"/>
              <a:t>Video: </a:t>
            </a:r>
            <a:r>
              <a:rPr lang="nl-NL" sz="3200" u="sng" dirty="0">
                <a:solidFill>
                  <a:schemeClr val="hlink"/>
                </a:solidFill>
                <a:hlinkClick r:id="rId3"/>
              </a:rPr>
              <a:t>https://www.youtube.com/watch?v=YWANBRMBjMk</a:t>
            </a:r>
            <a:r>
              <a:rPr lang="nl-NL" sz="3200" dirty="0"/>
              <a:t> “Trailer Ik ben Alice”-&gt; Robots voor eenzame bejaarden.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200" dirty="0"/>
              <a:t>Vraag daarna aan de kinderen wat ze ervan vinden dat er robots worden ingezet tegen de eenzaamheid van bejaarden. En vooral waarom vinden ze dat?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32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20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>
                <a:latin typeface="Avenir"/>
                <a:ea typeface="Avenir"/>
                <a:cs typeface="Avenir"/>
                <a:sym typeface="Avenir"/>
              </a:rPr>
              <a:t>Deze vragen komen uit: </a:t>
            </a:r>
            <a:br>
              <a:rPr lang="nl-NL" sz="1400" dirty="0">
                <a:latin typeface="Avenir"/>
                <a:ea typeface="Avenir"/>
                <a:cs typeface="Avenir"/>
                <a:sym typeface="Avenir"/>
              </a:rPr>
            </a:b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Praattips om te filosoferen met kinderen over robotica: De ethiek van robotica</a:t>
            </a: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400" u="sng" dirty="0">
                <a:solidFill>
                  <a:schemeClr val="hlink"/>
                </a:solidFill>
                <a:latin typeface="Avenir"/>
                <a:ea typeface="Avenir"/>
                <a:cs typeface="Avenir"/>
                <a:sym typeface="Avenir"/>
                <a:hlinkClick r:id="rId4"/>
              </a:rPr>
              <a:t>https://www.filosofiejuf.nl/wp-content/uploads/woocommerce_uploads/2017/10/Praattips-robotica.pdf</a:t>
            </a: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 </a:t>
            </a: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/>
              <a:t>Schooltv</a:t>
            </a:r>
            <a:r>
              <a:rPr lang="nl-NL" dirty="0"/>
              <a:t>: Heeft een robot emoties? Robot laten schrikken: </a:t>
            </a:r>
            <a:r>
              <a:rPr lang="nl-NL" u="sng" dirty="0">
                <a:solidFill>
                  <a:schemeClr val="hlink"/>
                </a:solidFill>
                <a:hlinkClick r:id="rId5"/>
              </a:rPr>
              <a:t>https://schooltv.nl/video/heeft-een-robot-emoties-een-robot-die-schrikt/#q=robot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129" name="Google Shape;129;g4f2b4ffa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f2b4ffa37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b="1" dirty="0">
                <a:latin typeface="Avenir"/>
                <a:ea typeface="Avenir"/>
                <a:cs typeface="Avenir"/>
                <a:sym typeface="Avenir"/>
              </a:rPr>
              <a:t>Kun je veel leren van een robot?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400" b="1" dirty="0">
              <a:latin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b="1" dirty="0">
                <a:latin typeface="Avenir"/>
                <a:sym typeface="Avenir"/>
              </a:rPr>
              <a:t>Praat eerst met de kinderen over de volgende </a:t>
            </a:r>
            <a:r>
              <a:rPr lang="nl-NL" sz="1400" b="1" dirty="0" err="1">
                <a:latin typeface="Avenir"/>
                <a:sym typeface="Avenir"/>
              </a:rPr>
              <a:t>scenario’’s</a:t>
            </a:r>
            <a:r>
              <a:rPr lang="nl-NL" sz="1400" b="1" dirty="0">
                <a:latin typeface="Avenir"/>
                <a:sym typeface="Avenir"/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❖ Je ouders moeten werken. Er komt een oppasrobot.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❖ Elke ochtend moet je oma schoon verband om haar zere been. Daarvoor komt een zorgrobot bij haar langs.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❖ Er komt een nieuwe restaurantketen met robotbediening.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❖ Juf of meester wordt vervangen door een robot.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Bespreek na de reacties op alle vier de scenario’s het volgende: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Wat zijn de overeenkomsten in de reacties op de vier scenario’s?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 Zijn er opvallende verschillen?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Wat zijn de eventuele bezwaren tegen de robots?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Wat zijn de eventueel benoemde voordelen van de robots?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000" dirty="0"/>
              <a:t>Laat daarna het filmpje zien: https://www.youtube.com/watch?v=g3PSN2fQhqI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400" b="1" dirty="0">
              <a:latin typeface="Avenir"/>
              <a:sym typeface="Avenir"/>
            </a:endParaRPr>
          </a:p>
        </p:txBody>
      </p:sp>
      <p:sp>
        <p:nvSpPr>
          <p:cNvPr id="122" name="Google Shape;122;g4f2b4ffa3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afb669ea5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b="1" dirty="0">
                <a:latin typeface="Avenir"/>
                <a:ea typeface="Avenir"/>
                <a:cs typeface="Avenir"/>
                <a:sym typeface="Avenir"/>
              </a:rPr>
              <a:t>Ontwerp een robot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4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b="1" dirty="0">
                <a:latin typeface="Avenir"/>
                <a:ea typeface="Avenir"/>
                <a:cs typeface="Avenir"/>
                <a:sym typeface="Avenir"/>
              </a:rPr>
              <a:t>Voor deze extra opdracht kun je op 2 manieren aan de slag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nl-NL" sz="1400" b="1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b="1" dirty="0">
                <a:latin typeface="Avenir"/>
                <a:ea typeface="Avenir"/>
                <a:cs typeface="Avenir"/>
                <a:sym typeface="Avenir"/>
              </a:rPr>
              <a:t>1. Ontwerp je eigen robot: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Wat voor een robot zou jij thuis willen hebben? </a:t>
            </a:r>
            <a:br>
              <a:rPr lang="nl-NL" sz="1400" dirty="0">
                <a:latin typeface="Avenir"/>
                <a:ea typeface="Avenir"/>
                <a:cs typeface="Avenir"/>
                <a:sym typeface="Avenir"/>
              </a:rPr>
            </a:b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Laat de kinderen nadenken over waarbij ze hulp zouden willen hebben van een robot.</a:t>
            </a:r>
            <a:br>
              <a:rPr lang="nl-NL" sz="1400" dirty="0">
                <a:latin typeface="Avenir"/>
                <a:ea typeface="Avenir"/>
                <a:cs typeface="Avenir"/>
                <a:sym typeface="Avenir"/>
              </a:rPr>
            </a:b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Voorbeelden kunnen zijn: ‘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Om mijn kamer op te ruimen.</a:t>
            </a:r>
            <a:br>
              <a:rPr lang="nl-NL" sz="1400" dirty="0">
                <a:latin typeface="Avenir"/>
                <a:ea typeface="Avenir"/>
                <a:cs typeface="Avenir"/>
                <a:sym typeface="Avenir"/>
              </a:rPr>
            </a:b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Om mijn ouders te helpen met het huishouden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400" dirty="0">
                <a:latin typeface="Avenir"/>
                <a:ea typeface="Avenir"/>
                <a:cs typeface="Avenir"/>
                <a:sym typeface="Avenir"/>
              </a:rPr>
              <a:t>Een robot die met mij kan spelen terwijl mijn ouders het huishouden doen.</a:t>
            </a:r>
            <a:br>
              <a:rPr lang="nl-NL" sz="1400" dirty="0">
                <a:latin typeface="Avenir"/>
                <a:ea typeface="Avenir"/>
                <a:cs typeface="Avenir"/>
                <a:sym typeface="Avenir"/>
              </a:rPr>
            </a:br>
            <a:endParaRPr lang="nl-NL" sz="1400" dirty="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b="1" dirty="0"/>
              <a:t>2. Tekenopdracht:</a:t>
            </a:r>
            <a:br>
              <a:rPr lang="nl-NL" sz="1200" dirty="0"/>
            </a:br>
            <a:r>
              <a:rPr lang="nl-NL" sz="1200" dirty="0"/>
              <a:t>Geef de kinderen de volgende tekenopdracht: </a:t>
            </a:r>
            <a:br>
              <a:rPr lang="nl-NL" sz="1200" dirty="0"/>
            </a:br>
            <a:r>
              <a:rPr lang="nl-NL" sz="1200" dirty="0"/>
              <a:t>Stel dat er in de toekomst ook robotjuffen en robotmeesters zouden zijn, hoe zouden die er dan uit moeten zien? </a:t>
            </a:r>
            <a:br>
              <a:rPr lang="nl-NL" sz="1200" dirty="0"/>
            </a:br>
            <a:r>
              <a:rPr lang="nl-NL" sz="1200" dirty="0"/>
              <a:t>Als een mens, als een machine, of anders? De kinderen moeten van tevoren nadenken over het waarom. </a:t>
            </a:r>
            <a:br>
              <a:rPr lang="nl-NL" sz="1200" dirty="0"/>
            </a:br>
            <a:endParaRPr lang="nl-NL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200" dirty="0"/>
              <a:t>Bespreek als iedereen klaar is de tekeningen in de kring. Lijken de robots juist wel of niet op mensen? Waarom hebben de kinderen deze keuzes gemaakt? </a:t>
            </a:r>
            <a:endParaRPr dirty="0"/>
          </a:p>
        </p:txBody>
      </p:sp>
      <p:sp>
        <p:nvSpPr>
          <p:cNvPr id="165" name="Google Shape;165;g4afb669ea5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5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2838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1257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3046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83556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51033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2889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91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02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39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23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66420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8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35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12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23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35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4326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prosthetic-wired-to-the-brain-could-help-amputees-feel-touch-191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YWANBRMBjMk?feature=oembed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3PSN2fQhqI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scpl.org/story-world/city-quest-4-create-your-own-fanta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/>
        </p:nvSpPr>
        <p:spPr>
          <a:xfrm>
            <a:off x="843032" y="493286"/>
            <a:ext cx="10692475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Deel 2: Kun je vrienden worden met een robot? 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nl-NL" sz="24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</a:b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4DD8FE6-2495-498E-94D6-F44F39E0F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10971" y="1283669"/>
            <a:ext cx="6689881" cy="482712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E624745-CC06-40F3-AA0C-F00E5DD47A86}"/>
              </a:ext>
            </a:extLst>
          </p:cNvPr>
          <p:cNvSpPr txBox="1"/>
          <p:nvPr/>
        </p:nvSpPr>
        <p:spPr>
          <a:xfrm>
            <a:off x="6630997" y="6110798"/>
            <a:ext cx="203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>
                <a:hlinkClick r:id="rId4" tooltip="http://theconversation.com/prosthetic-wired-to-the-brain-could-help-amputees-feel-touch-19181"/>
              </a:rPr>
              <a:t>Deze foto</a:t>
            </a:r>
            <a:r>
              <a:rPr lang="nl-NL" sz="900" dirty="0"/>
              <a:t> van Onbekende auteur is </a:t>
            </a:r>
            <a:r>
              <a:rPr lang="nl-NL" sz="900" dirty="0" err="1"/>
              <a:t>gelicentieerd</a:t>
            </a:r>
            <a:r>
              <a:rPr lang="nl-NL" sz="900" dirty="0"/>
              <a:t> onder </a:t>
            </a:r>
            <a:r>
              <a:rPr lang="nl-NL" sz="900" dirty="0">
                <a:hlinkClick r:id="rId5" tooltip="https://creativecommons.org/licenses/by-nd/3.0/"/>
              </a:rPr>
              <a:t>CC BY-ND</a:t>
            </a:r>
            <a:endParaRPr lang="nl-NL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/>
        </p:nvSpPr>
        <p:spPr>
          <a:xfrm>
            <a:off x="1069393" y="139642"/>
            <a:ext cx="9776797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Kunnen katten vrienden worden met een robotkat?</a:t>
            </a:r>
            <a:endParaRPr sz="3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Robocat meets a real cat - BBC News">
            <a:extLst>
              <a:ext uri="{FF2B5EF4-FFF2-40B4-BE49-F238E27FC236}">
                <a16:creationId xmlns:a16="http://schemas.microsoft.com/office/drawing/2014/main" id="{118E2E16-3432-4840-9118-BC699A16D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7" y="1036615"/>
            <a:ext cx="9236219" cy="519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F008F97-C78C-4CC7-A00D-E4F97CD68F80}"/>
              </a:ext>
            </a:extLst>
          </p:cNvPr>
          <p:cNvSpPr txBox="1"/>
          <p:nvPr/>
        </p:nvSpPr>
        <p:spPr>
          <a:xfrm>
            <a:off x="6457070" y="6231988"/>
            <a:ext cx="6105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/>
              <a:t>Bron: https://www.bbc.com/news/av/technology-35321225</a:t>
            </a:r>
          </a:p>
        </p:txBody>
      </p:sp>
    </p:spTree>
    <p:extLst>
      <p:ext uri="{BB962C8B-B14F-4D97-AF65-F5344CB8AC3E}">
        <p14:creationId xmlns:p14="http://schemas.microsoft.com/office/powerpoint/2010/main" val="240933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2193025" y="1783225"/>
            <a:ext cx="8007600" cy="41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" name="Onlinemedia 1" title="Ik ben Alice - trailer">
            <a:hlinkClick r:id="" action="ppaction://media"/>
            <a:extLst>
              <a:ext uri="{FF2B5EF4-FFF2-40B4-BE49-F238E27FC236}">
                <a16:creationId xmlns:a16="http://schemas.microsoft.com/office/drawing/2014/main" id="{C39D884E-C644-4E38-A061-AF5767ECD1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82889" y="1000549"/>
            <a:ext cx="9658723" cy="545717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DCEF6D3-6132-4960-8033-554AB4246CF9}"/>
              </a:ext>
            </a:extLst>
          </p:cNvPr>
          <p:cNvSpPr txBox="1"/>
          <p:nvPr/>
        </p:nvSpPr>
        <p:spPr>
          <a:xfrm>
            <a:off x="1334086" y="354218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Helpt een robot tegen eenzaamheid bij ouderen?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026095F-BE8D-4489-9762-AE453297DDD5}"/>
              </a:ext>
            </a:extLst>
          </p:cNvPr>
          <p:cNvSpPr txBox="1"/>
          <p:nvPr/>
        </p:nvSpPr>
        <p:spPr>
          <a:xfrm>
            <a:off x="7680960" y="6528722"/>
            <a:ext cx="6105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/>
              <a:t>Bron: https://www.youtube.com/watch?v=YWANBRMBjMk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1540081" y="490219"/>
            <a:ext cx="80916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600" b="1" dirty="0">
                <a:solidFill>
                  <a:schemeClr val="dk1"/>
                </a:solidFill>
                <a:latin typeface="Calibri" panose="020F0502020204030204" pitchFamily="34" charset="0"/>
                <a:ea typeface="Avenir"/>
                <a:cs typeface="Calibri" panose="020F0502020204030204" pitchFamily="34" charset="0"/>
                <a:sym typeface="Avenir"/>
              </a:rPr>
              <a:t>Kun je veel leren van een robot? </a:t>
            </a:r>
            <a:endParaRPr sz="3600" b="1" dirty="0">
              <a:solidFill>
                <a:schemeClr val="dk1"/>
              </a:solidFill>
              <a:latin typeface="Calibri" panose="020F0502020204030204" pitchFamily="34" charset="0"/>
              <a:ea typeface="Avenir"/>
              <a:cs typeface="Calibri" panose="020F0502020204030204" pitchFamily="34" charset="0"/>
              <a:sym typeface="Avenir"/>
            </a:endParaRPr>
          </a:p>
        </p:txBody>
      </p:sp>
      <p:pic>
        <p:nvPicPr>
          <p:cNvPr id="2" name="Onlinemedia 1" title="Robot voor de klas in Zwolle">
            <a:hlinkClick r:id="" action="ppaction://media"/>
            <a:extLst>
              <a:ext uri="{FF2B5EF4-FFF2-40B4-BE49-F238E27FC236}">
                <a16:creationId xmlns:a16="http://schemas.microsoft.com/office/drawing/2014/main" id="{137D3E98-7A39-4E33-AC83-138F86E0F4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95342" y="1690924"/>
            <a:ext cx="7436339" cy="420153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02D5020-3A16-4F0D-932E-9F39895497C9}"/>
              </a:ext>
            </a:extLst>
          </p:cNvPr>
          <p:cNvSpPr txBox="1"/>
          <p:nvPr/>
        </p:nvSpPr>
        <p:spPr>
          <a:xfrm>
            <a:off x="6386733" y="6045808"/>
            <a:ext cx="61053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900" dirty="0"/>
              <a:t>Bron: https://www.youtube.com/watch?v=g3PSN2fQhqI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2042800" y="1472425"/>
            <a:ext cx="8078400" cy="42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742863" y="449547"/>
            <a:ext cx="8171700" cy="44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Ontwerp je eigen robot</a:t>
            </a: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1A4CA2-1E51-4D30-91C6-DC20FEF1D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2795" y="993553"/>
            <a:ext cx="3872132" cy="516284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4F2E951-B96A-4665-8A48-D7DC3E130CC0}"/>
              </a:ext>
            </a:extLst>
          </p:cNvPr>
          <p:cNvSpPr txBox="1"/>
          <p:nvPr/>
        </p:nvSpPr>
        <p:spPr>
          <a:xfrm>
            <a:off x="7172471" y="6319062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hlinkClick r:id="rId4" tooltip="https://tscpl.org/story-world/city-quest-4-create-your-own-fantasy"/>
              </a:rPr>
              <a:t>Deze foto</a:t>
            </a:r>
            <a:r>
              <a:rPr lang="nl-NL" sz="900"/>
              <a:t> van Onbekende auteur is gelicentieerd onder </a:t>
            </a:r>
            <a:r>
              <a:rPr lang="nl-NL" sz="900">
                <a:hlinkClick r:id="rId5" tooltip="https://creativecommons.org/licenses/by-nc-sa/3.0/"/>
              </a:rPr>
              <a:t>CC BY-SA-NC</a:t>
            </a:r>
            <a:endParaRPr lang="nl-NL" sz="90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75FE3EA-CDB8-42F6-9C61-9E5D646C5ED6}"/>
              </a:ext>
            </a:extLst>
          </p:cNvPr>
          <p:cNvSpPr txBox="1"/>
          <p:nvPr/>
        </p:nvSpPr>
        <p:spPr>
          <a:xfrm>
            <a:off x="678181" y="2062737"/>
            <a:ext cx="6154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 kan jouw robot? Waar mee helpt hij?</a:t>
            </a:r>
          </a:p>
          <a:p>
            <a:r>
              <a:rPr lang="nl-NL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 ziet de robot eruit?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a31684-67bc-4244-8d13-9d9d62fe0f0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9211AD9E473469ADCD35C1BCB9797" ma:contentTypeVersion="12" ma:contentTypeDescription="Een nieuw document maken." ma:contentTypeScope="" ma:versionID="6e5a176142a0d119ce0b9c130cb9ffc2">
  <xsd:schema xmlns:xsd="http://www.w3.org/2001/XMLSchema" xmlns:xs="http://www.w3.org/2001/XMLSchema" xmlns:p="http://schemas.microsoft.com/office/2006/metadata/properties" xmlns:ns2="7caaf6ef-0aa0-4fa1-802c-8f1cdebf5182" xmlns:ns3="b9a31684-67bc-4244-8d13-9d9d62fe0f03" targetNamespace="http://schemas.microsoft.com/office/2006/metadata/properties" ma:root="true" ma:fieldsID="521db1764718809513252c97d0c885ed" ns2:_="" ns3:_="">
    <xsd:import namespace="7caaf6ef-0aa0-4fa1-802c-8f1cdebf5182"/>
    <xsd:import namespace="b9a31684-67bc-4244-8d13-9d9d62fe0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af6ef-0aa0-4fa1-802c-8f1cdebf5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31684-67bc-4244-8d13-9d9d62fe0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FB8220-700E-42E4-BD06-A8069FE45123}">
  <ds:schemaRefs>
    <ds:schemaRef ds:uri="7caaf6ef-0aa0-4fa1-802c-8f1cdebf5182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b9a31684-67bc-4244-8d13-9d9d62fe0f03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CC73129-F770-4B25-BCBD-68D8FB917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B00C49-0689-4CD0-B940-F13FC93EE4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af6ef-0aa0-4fa1-802c-8f1cdebf5182"/>
    <ds:schemaRef ds:uri="b9a31684-67bc-4244-8d13-9d9d62fe0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897</Words>
  <Application>Microsoft Office PowerPoint</Application>
  <PresentationFormat>Breedbeeld</PresentationFormat>
  <Paragraphs>90</Paragraphs>
  <Slides>5</Slides>
  <Notes>5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Calibri</vt:lpstr>
      <vt:lpstr>Avenir</vt:lpstr>
      <vt:lpstr>Wingdings 3</vt:lpstr>
      <vt:lpstr>Arial</vt:lpstr>
      <vt:lpstr>Century Gothic</vt:lpstr>
      <vt:lpstr>Segment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Miranda Wedekind</cp:lastModifiedBy>
  <cp:revision>24</cp:revision>
  <dcterms:modified xsi:type="dcterms:W3CDTF">2021-12-07T14:49:31Z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0x01010044D9211AD9E473469ADCD35C1BCB9797</vt:lpwstr>
  </property>
  <property fmtid="{D5CDD505-2E9C-101B-9397-08002B2CF9AE}" pid="3" name="Order">
    <vt:r8>120200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